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2FC99-E31B-4C3E-A735-2013E8F7773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A50AA4B-5954-4AE1-A9F5-2D0EE98DE749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</a:t>
          </a:r>
          <a:r>
            <a:rPr lang="ru-RU" sz="1800" b="1" dirty="0" smtClean="0">
              <a:solidFill>
                <a:schemeClr val="tx1"/>
              </a:solidFill>
            </a:rPr>
            <a:t> этап </a:t>
          </a:r>
          <a:r>
            <a:rPr lang="ru-RU" sz="1400" b="1" dirty="0" smtClean="0">
              <a:solidFill>
                <a:schemeClr val="tx1"/>
              </a:solidFill>
            </a:rPr>
            <a:t>подготовительный</a:t>
          </a:r>
          <a:endParaRPr lang="ru-RU" sz="1400" b="1" dirty="0">
            <a:solidFill>
              <a:schemeClr val="tx1"/>
            </a:solidFill>
          </a:endParaRPr>
        </a:p>
      </dgm:t>
    </dgm:pt>
    <dgm:pt modelId="{CAAFF4D7-8BDE-4610-9730-3AB25040724B}" type="parTrans" cxnId="{81EDACC8-7F3F-418C-A69D-DA6094E76008}">
      <dgm:prSet/>
      <dgm:spPr/>
      <dgm:t>
        <a:bodyPr/>
        <a:lstStyle/>
        <a:p>
          <a:endParaRPr lang="ru-RU"/>
        </a:p>
      </dgm:t>
    </dgm:pt>
    <dgm:pt modelId="{8D65761F-7DE0-4F8A-A822-D951BF914B8C}" type="sibTrans" cxnId="{81EDACC8-7F3F-418C-A69D-DA6094E76008}">
      <dgm:prSet/>
      <dgm:spPr/>
      <dgm:t>
        <a:bodyPr/>
        <a:lstStyle/>
        <a:p>
          <a:endParaRPr lang="ru-RU"/>
        </a:p>
      </dgm:t>
    </dgm:pt>
    <dgm:pt modelId="{22BCEBE5-AD35-41E4-9088-87CBA2D7623E}">
      <dgm:prSet phldrT="[Текст]" custT="1"/>
      <dgm:spPr/>
      <dgm:t>
        <a:bodyPr/>
        <a:lstStyle/>
        <a:p>
          <a:r>
            <a:rPr lang="ru-RU" sz="1800" dirty="0" smtClean="0"/>
            <a:t>Выявление проблемы</a:t>
          </a:r>
          <a:endParaRPr lang="ru-RU" sz="1800" dirty="0"/>
        </a:p>
      </dgm:t>
    </dgm:pt>
    <dgm:pt modelId="{E8C16AC3-D8AE-4B3B-89D1-29873DFA6BAD}" type="parTrans" cxnId="{E8C578FB-CAF6-4A4F-8AD0-452474D826F2}">
      <dgm:prSet/>
      <dgm:spPr/>
      <dgm:t>
        <a:bodyPr/>
        <a:lstStyle/>
        <a:p>
          <a:endParaRPr lang="ru-RU"/>
        </a:p>
      </dgm:t>
    </dgm:pt>
    <dgm:pt modelId="{A687271C-23E1-4991-BF98-3B8C8ED3D1D2}" type="sibTrans" cxnId="{E8C578FB-CAF6-4A4F-8AD0-452474D826F2}">
      <dgm:prSet/>
      <dgm:spPr/>
      <dgm:t>
        <a:bodyPr/>
        <a:lstStyle/>
        <a:p>
          <a:endParaRPr lang="ru-RU"/>
        </a:p>
      </dgm:t>
    </dgm:pt>
    <dgm:pt modelId="{400F31FE-4DDD-4D45-AB8E-D6C78E785665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II </a:t>
          </a:r>
          <a:r>
            <a:rPr lang="ru-RU" b="1" dirty="0" smtClean="0">
              <a:solidFill>
                <a:schemeClr val="tx1"/>
              </a:solidFill>
            </a:rPr>
            <a:t>этап планирование</a:t>
          </a:r>
          <a:endParaRPr lang="ru-RU" b="1" dirty="0">
            <a:solidFill>
              <a:schemeClr val="tx1"/>
            </a:solidFill>
          </a:endParaRPr>
        </a:p>
      </dgm:t>
    </dgm:pt>
    <dgm:pt modelId="{77F24E4A-90DB-453B-9D06-DD38B99DB9C9}" type="parTrans" cxnId="{C3BDD9F8-B06B-40F5-815B-D1CF99174A6C}">
      <dgm:prSet/>
      <dgm:spPr/>
      <dgm:t>
        <a:bodyPr/>
        <a:lstStyle/>
        <a:p>
          <a:endParaRPr lang="ru-RU"/>
        </a:p>
      </dgm:t>
    </dgm:pt>
    <dgm:pt modelId="{2A24F19C-F3AD-41B1-8CB2-1CFC8C277F48}" type="sibTrans" cxnId="{C3BDD9F8-B06B-40F5-815B-D1CF99174A6C}">
      <dgm:prSet/>
      <dgm:spPr/>
      <dgm:t>
        <a:bodyPr/>
        <a:lstStyle/>
        <a:p>
          <a:endParaRPr lang="ru-RU"/>
        </a:p>
      </dgm:t>
    </dgm:pt>
    <dgm:pt modelId="{412195D5-5E10-4B4A-8BCB-87063163A564}">
      <dgm:prSet phldrT="[Текст]"/>
      <dgm:spPr/>
      <dgm:t>
        <a:bodyPr/>
        <a:lstStyle/>
        <a:p>
          <a:r>
            <a:rPr lang="ru-RU" dirty="0" smtClean="0"/>
            <a:t>Детальная разработка проекта</a:t>
          </a:r>
          <a:endParaRPr lang="ru-RU" dirty="0"/>
        </a:p>
      </dgm:t>
    </dgm:pt>
    <dgm:pt modelId="{CAD093CA-0349-4AE8-B5C8-8C36C54763AD}" type="parTrans" cxnId="{A0A82B50-8172-44EC-903A-56F132D34334}">
      <dgm:prSet/>
      <dgm:spPr/>
      <dgm:t>
        <a:bodyPr/>
        <a:lstStyle/>
        <a:p>
          <a:endParaRPr lang="ru-RU"/>
        </a:p>
      </dgm:t>
    </dgm:pt>
    <dgm:pt modelId="{CD643B85-DCA4-4B08-BF21-04C8DE392D31}" type="sibTrans" cxnId="{A0A82B50-8172-44EC-903A-56F132D34334}">
      <dgm:prSet/>
      <dgm:spPr/>
      <dgm:t>
        <a:bodyPr/>
        <a:lstStyle/>
        <a:p>
          <a:endParaRPr lang="ru-RU"/>
        </a:p>
      </dgm:t>
    </dgm:pt>
    <dgm:pt modelId="{F35D92F5-4869-4611-85B1-78D13C0751D3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III </a:t>
          </a:r>
          <a:r>
            <a:rPr lang="ru-RU" b="1" dirty="0" smtClean="0">
              <a:solidFill>
                <a:schemeClr val="tx1"/>
              </a:solidFill>
            </a:rPr>
            <a:t>этап реализация проекта</a:t>
          </a:r>
          <a:endParaRPr lang="ru-RU" b="1" dirty="0">
            <a:solidFill>
              <a:schemeClr val="tx1"/>
            </a:solidFill>
          </a:endParaRPr>
        </a:p>
      </dgm:t>
    </dgm:pt>
    <dgm:pt modelId="{BCED500A-0C49-4B1C-87AD-83C3E8C55654}" type="parTrans" cxnId="{C197C2D0-69C4-4AAB-9E74-37B3A0B6AC72}">
      <dgm:prSet/>
      <dgm:spPr/>
      <dgm:t>
        <a:bodyPr/>
        <a:lstStyle/>
        <a:p>
          <a:endParaRPr lang="ru-RU"/>
        </a:p>
      </dgm:t>
    </dgm:pt>
    <dgm:pt modelId="{84925DF8-4DD6-4BC3-9A6D-5AA6A2A25DB5}" type="sibTrans" cxnId="{C197C2D0-69C4-4AAB-9E74-37B3A0B6AC72}">
      <dgm:prSet/>
      <dgm:spPr/>
      <dgm:t>
        <a:bodyPr/>
        <a:lstStyle/>
        <a:p>
          <a:endParaRPr lang="ru-RU"/>
        </a:p>
      </dgm:t>
    </dgm:pt>
    <dgm:pt modelId="{0A058F81-1DE2-4D45-BD8F-E537B6273353}">
      <dgm:prSet phldrT="[Текст]" custT="1"/>
      <dgm:spPr/>
      <dgm:t>
        <a:bodyPr/>
        <a:lstStyle/>
        <a:p>
          <a:r>
            <a:rPr lang="ru-RU" sz="1800" dirty="0" smtClean="0"/>
            <a:t>Сборка моделей</a:t>
          </a:r>
          <a:endParaRPr lang="ru-RU" sz="1800" dirty="0"/>
        </a:p>
      </dgm:t>
    </dgm:pt>
    <dgm:pt modelId="{30DC532F-990E-4F07-A95C-A0B5B51FA296}" type="parTrans" cxnId="{371361CE-B76E-401C-BE40-60B66A6773FB}">
      <dgm:prSet/>
      <dgm:spPr/>
      <dgm:t>
        <a:bodyPr/>
        <a:lstStyle/>
        <a:p>
          <a:endParaRPr lang="ru-RU"/>
        </a:p>
      </dgm:t>
    </dgm:pt>
    <dgm:pt modelId="{B0CC992C-9851-472A-B22D-EB534373C7A8}" type="sibTrans" cxnId="{371361CE-B76E-401C-BE40-60B66A6773FB}">
      <dgm:prSet/>
      <dgm:spPr/>
      <dgm:t>
        <a:bodyPr/>
        <a:lstStyle/>
        <a:p>
          <a:endParaRPr lang="ru-RU"/>
        </a:p>
      </dgm:t>
    </dgm:pt>
    <dgm:pt modelId="{86D4A4C2-10F5-451F-A7BB-D429CD17AE54}">
      <dgm:prSet phldrT="[Текст]" custT="1"/>
      <dgm:spPr/>
      <dgm:t>
        <a:bodyPr/>
        <a:lstStyle/>
        <a:p>
          <a:r>
            <a:rPr lang="ru-RU" sz="1800" dirty="0" smtClean="0"/>
            <a:t>Определение цели и задачи проекта</a:t>
          </a:r>
          <a:endParaRPr lang="ru-RU" sz="1800" dirty="0"/>
        </a:p>
      </dgm:t>
    </dgm:pt>
    <dgm:pt modelId="{A7F7565B-0E95-4025-A493-9357E03E3F46}" type="parTrans" cxnId="{3B865ED7-0FE5-4066-9DD7-32E8D326D402}">
      <dgm:prSet/>
      <dgm:spPr/>
      <dgm:t>
        <a:bodyPr/>
        <a:lstStyle/>
        <a:p>
          <a:endParaRPr lang="ru-RU"/>
        </a:p>
      </dgm:t>
    </dgm:pt>
    <dgm:pt modelId="{B3E7DAAA-F1FE-4CE9-A4EA-AE46B56283BF}" type="sibTrans" cxnId="{3B865ED7-0FE5-4066-9DD7-32E8D326D402}">
      <dgm:prSet/>
      <dgm:spPr/>
      <dgm:t>
        <a:bodyPr/>
        <a:lstStyle/>
        <a:p>
          <a:endParaRPr lang="ru-RU"/>
        </a:p>
      </dgm:t>
    </dgm:pt>
    <dgm:pt modelId="{89E30901-6C58-458C-BFF7-6DDF469F85F1}">
      <dgm:prSet phldrT="[Текст]"/>
      <dgm:spPr/>
      <dgm:t>
        <a:bodyPr/>
        <a:lstStyle/>
        <a:p>
          <a:endParaRPr lang="ru-RU" dirty="0"/>
        </a:p>
      </dgm:t>
    </dgm:pt>
    <dgm:pt modelId="{1CCB2D3B-4309-4776-89FA-7A58EDD0D0A8}" type="parTrans" cxnId="{80F55C02-B948-41E5-971C-9FC4E8B445CF}">
      <dgm:prSet/>
      <dgm:spPr/>
      <dgm:t>
        <a:bodyPr/>
        <a:lstStyle/>
        <a:p>
          <a:endParaRPr lang="ru-RU"/>
        </a:p>
      </dgm:t>
    </dgm:pt>
    <dgm:pt modelId="{43D446AB-D165-4032-A642-E46631C8CB0E}" type="sibTrans" cxnId="{80F55C02-B948-41E5-971C-9FC4E8B445CF}">
      <dgm:prSet/>
      <dgm:spPr/>
      <dgm:t>
        <a:bodyPr/>
        <a:lstStyle/>
        <a:p>
          <a:endParaRPr lang="ru-RU"/>
        </a:p>
      </dgm:t>
    </dgm:pt>
    <dgm:pt modelId="{B777FDAC-2CB9-4529-9D12-A73FBDA1AD2C}">
      <dgm:prSet phldrT="[Текст]" custT="1"/>
      <dgm:spPr/>
      <dgm:t>
        <a:bodyPr/>
        <a:lstStyle/>
        <a:p>
          <a:r>
            <a:rPr lang="ru-RU" sz="1800" dirty="0" smtClean="0"/>
            <a:t>Оформление проекта</a:t>
          </a:r>
          <a:endParaRPr lang="ru-RU" sz="1800" dirty="0"/>
        </a:p>
      </dgm:t>
    </dgm:pt>
    <dgm:pt modelId="{4F882FCE-64E7-47D7-A6B7-E908B0D7B7AA}" type="parTrans" cxnId="{56450A3D-50B0-4E8A-9A07-9AD0B249BD05}">
      <dgm:prSet/>
      <dgm:spPr/>
      <dgm:t>
        <a:bodyPr/>
        <a:lstStyle/>
        <a:p>
          <a:endParaRPr lang="ru-RU"/>
        </a:p>
      </dgm:t>
    </dgm:pt>
    <dgm:pt modelId="{B36A1BAD-690D-49B7-8B6D-79DC7AF7C42D}" type="sibTrans" cxnId="{56450A3D-50B0-4E8A-9A07-9AD0B249BD05}">
      <dgm:prSet/>
      <dgm:spPr/>
      <dgm:t>
        <a:bodyPr/>
        <a:lstStyle/>
        <a:p>
          <a:endParaRPr lang="ru-RU"/>
        </a:p>
      </dgm:t>
    </dgm:pt>
    <dgm:pt modelId="{6BF401EA-FCC6-4BA7-823F-C15B610F0E43}" type="pres">
      <dgm:prSet presAssocID="{D612FC99-E31B-4C3E-A735-2013E8F7773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EB4280-6D58-4B91-B1C2-577C311F9E93}" type="pres">
      <dgm:prSet presAssocID="{7A50AA4B-5954-4AE1-A9F5-2D0EE98DE749}" presName="composite" presStyleCnt="0"/>
      <dgm:spPr/>
    </dgm:pt>
    <dgm:pt modelId="{B5DD9977-BC84-420B-B3F2-7B967373E99D}" type="pres">
      <dgm:prSet presAssocID="{7A50AA4B-5954-4AE1-A9F5-2D0EE98DE749}" presName="bentUpArrow1" presStyleLbl="alignImgPlace1" presStyleIdx="0" presStyleCnt="2" custLinFactNeighborX="-37699" custLinFactNeighborY="-12187"/>
      <dgm:spPr/>
    </dgm:pt>
    <dgm:pt modelId="{05639493-EFB8-4355-A2EC-CC8E3182EB97}" type="pres">
      <dgm:prSet presAssocID="{7A50AA4B-5954-4AE1-A9F5-2D0EE98DE749}" presName="ParentText" presStyleLbl="node1" presStyleIdx="0" presStyleCnt="3" custScaleX="98693" custLinFactNeighborX="-13898" custLinFactNeighborY="52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79B0E-E842-495C-BB56-48AF74D8AAEA}" type="pres">
      <dgm:prSet presAssocID="{7A50AA4B-5954-4AE1-A9F5-2D0EE98DE749}" presName="ChildText" presStyleLbl="revTx" presStyleIdx="0" presStyleCnt="3" custScaleX="161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55B8A-441F-47FD-8E8F-798FAA381FD9}" type="pres">
      <dgm:prSet presAssocID="{8D65761F-7DE0-4F8A-A822-D951BF914B8C}" presName="sibTrans" presStyleCnt="0"/>
      <dgm:spPr/>
    </dgm:pt>
    <dgm:pt modelId="{CB52F5A6-831E-41D3-941E-409C243CDF49}" type="pres">
      <dgm:prSet presAssocID="{400F31FE-4DDD-4D45-AB8E-D6C78E785665}" presName="composite" presStyleCnt="0"/>
      <dgm:spPr/>
    </dgm:pt>
    <dgm:pt modelId="{1465E8A9-29C5-45E2-ABB0-EE5D8DC4943E}" type="pres">
      <dgm:prSet presAssocID="{400F31FE-4DDD-4D45-AB8E-D6C78E785665}" presName="bentUpArrow1" presStyleLbl="alignImgPlace1" presStyleIdx="1" presStyleCnt="2" custLinFactNeighborX="-86785" custLinFactNeighborY="47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D3247B-7633-4BF1-B36E-569E91A14DCB}" type="pres">
      <dgm:prSet presAssocID="{400F31FE-4DDD-4D45-AB8E-D6C78E785665}" presName="ParentText" presStyleLbl="node1" presStyleIdx="1" presStyleCnt="3" custLinFactNeighborX="-50883" custLinFactNeighborY="-51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86725-D9BA-4396-84E2-27BF809E936C}" type="pres">
      <dgm:prSet presAssocID="{400F31FE-4DDD-4D45-AB8E-D6C78E785665}" presName="ChildText" presStyleLbl="revTx" presStyleIdx="1" presStyleCnt="3" custScaleX="252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CF5A7-99E5-46B8-84E4-D22D471227AC}" type="pres">
      <dgm:prSet presAssocID="{2A24F19C-F3AD-41B1-8CB2-1CFC8C277F48}" presName="sibTrans" presStyleCnt="0"/>
      <dgm:spPr/>
    </dgm:pt>
    <dgm:pt modelId="{FF8684D9-F8B7-492B-8850-5C6C85A33F6F}" type="pres">
      <dgm:prSet presAssocID="{F35D92F5-4869-4611-85B1-78D13C0751D3}" presName="composite" presStyleCnt="0"/>
      <dgm:spPr/>
    </dgm:pt>
    <dgm:pt modelId="{0FFC637A-D411-4BE2-B9F6-B3165F8343A6}" type="pres">
      <dgm:prSet presAssocID="{F35D92F5-4869-4611-85B1-78D13C0751D3}" presName="ParentText" presStyleLbl="node1" presStyleIdx="2" presStyleCnt="3" custLinFactNeighborX="-75791" custLinFactNeighborY="7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4AAC-58FF-4186-8CAA-0670BAA529B1}" type="pres">
      <dgm:prSet presAssocID="{F35D92F5-4869-4611-85B1-78D13C0751D3}" presName="FinalChildText" presStyleLbl="revTx" presStyleIdx="2" presStyleCnt="3" custScaleX="301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FF2C7-5EC8-4890-9FD2-0054AF1792B4}" type="presOf" srcId="{89E30901-6C58-458C-BFF7-6DDF469F85F1}" destId="{6BE86725-D9BA-4396-84E2-27BF809E936C}" srcOrd="0" destOrd="1" presId="urn:microsoft.com/office/officeart/2005/8/layout/StepDownProcess"/>
    <dgm:cxn modelId="{3B865ED7-0FE5-4066-9DD7-32E8D326D402}" srcId="{7A50AA4B-5954-4AE1-A9F5-2D0EE98DE749}" destId="{86D4A4C2-10F5-451F-A7BB-D429CD17AE54}" srcOrd="1" destOrd="0" parTransId="{A7F7565B-0E95-4025-A493-9357E03E3F46}" sibTransId="{B3E7DAAA-F1FE-4CE9-A4EA-AE46B56283BF}"/>
    <dgm:cxn modelId="{51012D89-3A4C-470B-9FF8-21D89F1D1611}" type="presOf" srcId="{400F31FE-4DDD-4D45-AB8E-D6C78E785665}" destId="{33D3247B-7633-4BF1-B36E-569E91A14DCB}" srcOrd="0" destOrd="0" presId="urn:microsoft.com/office/officeart/2005/8/layout/StepDownProcess"/>
    <dgm:cxn modelId="{FC77BFD0-B255-42E6-A527-AFCA0508062B}" type="presOf" srcId="{B777FDAC-2CB9-4529-9D12-A73FBDA1AD2C}" destId="{D3E24AAC-58FF-4186-8CAA-0670BAA529B1}" srcOrd="0" destOrd="1" presId="urn:microsoft.com/office/officeart/2005/8/layout/StepDownProcess"/>
    <dgm:cxn modelId="{3BE5F9BD-CE5C-4981-9690-F85339EDE68E}" type="presOf" srcId="{86D4A4C2-10F5-451F-A7BB-D429CD17AE54}" destId="{E3B79B0E-E842-495C-BB56-48AF74D8AAEA}" srcOrd="0" destOrd="1" presId="urn:microsoft.com/office/officeart/2005/8/layout/StepDownProcess"/>
    <dgm:cxn modelId="{62BFE512-807C-469A-A680-2A944ECDFB0B}" type="presOf" srcId="{F35D92F5-4869-4611-85B1-78D13C0751D3}" destId="{0FFC637A-D411-4BE2-B9F6-B3165F8343A6}" srcOrd="0" destOrd="0" presId="urn:microsoft.com/office/officeart/2005/8/layout/StepDownProcess"/>
    <dgm:cxn modelId="{56450A3D-50B0-4E8A-9A07-9AD0B249BD05}" srcId="{F35D92F5-4869-4611-85B1-78D13C0751D3}" destId="{B777FDAC-2CB9-4529-9D12-A73FBDA1AD2C}" srcOrd="1" destOrd="0" parTransId="{4F882FCE-64E7-47D7-A6B7-E908B0D7B7AA}" sibTransId="{B36A1BAD-690D-49B7-8B6D-79DC7AF7C42D}"/>
    <dgm:cxn modelId="{E8C578FB-CAF6-4A4F-8AD0-452474D826F2}" srcId="{7A50AA4B-5954-4AE1-A9F5-2D0EE98DE749}" destId="{22BCEBE5-AD35-41E4-9088-87CBA2D7623E}" srcOrd="0" destOrd="0" parTransId="{E8C16AC3-D8AE-4B3B-89D1-29873DFA6BAD}" sibTransId="{A687271C-23E1-4991-BF98-3B8C8ED3D1D2}"/>
    <dgm:cxn modelId="{B1150399-3654-4B25-AE79-06D9CA0DD14A}" type="presOf" srcId="{7A50AA4B-5954-4AE1-A9F5-2D0EE98DE749}" destId="{05639493-EFB8-4355-A2EC-CC8E3182EB97}" srcOrd="0" destOrd="0" presId="urn:microsoft.com/office/officeart/2005/8/layout/StepDownProcess"/>
    <dgm:cxn modelId="{7A1FC616-AA11-4DAF-8A6D-B56E413665B5}" type="presOf" srcId="{22BCEBE5-AD35-41E4-9088-87CBA2D7623E}" destId="{E3B79B0E-E842-495C-BB56-48AF74D8AAEA}" srcOrd="0" destOrd="0" presId="urn:microsoft.com/office/officeart/2005/8/layout/StepDownProcess"/>
    <dgm:cxn modelId="{7FA7248E-D7CA-4EE0-9021-494E5A137027}" type="presOf" srcId="{D612FC99-E31B-4C3E-A735-2013E8F77730}" destId="{6BF401EA-FCC6-4BA7-823F-C15B610F0E43}" srcOrd="0" destOrd="0" presId="urn:microsoft.com/office/officeart/2005/8/layout/StepDownProcess"/>
    <dgm:cxn modelId="{81EDACC8-7F3F-418C-A69D-DA6094E76008}" srcId="{D612FC99-E31B-4C3E-A735-2013E8F77730}" destId="{7A50AA4B-5954-4AE1-A9F5-2D0EE98DE749}" srcOrd="0" destOrd="0" parTransId="{CAAFF4D7-8BDE-4610-9730-3AB25040724B}" sibTransId="{8D65761F-7DE0-4F8A-A822-D951BF914B8C}"/>
    <dgm:cxn modelId="{A0A82B50-8172-44EC-903A-56F132D34334}" srcId="{400F31FE-4DDD-4D45-AB8E-D6C78E785665}" destId="{412195D5-5E10-4B4A-8BCB-87063163A564}" srcOrd="0" destOrd="0" parTransId="{CAD093CA-0349-4AE8-B5C8-8C36C54763AD}" sibTransId="{CD643B85-DCA4-4B08-BF21-04C8DE392D31}"/>
    <dgm:cxn modelId="{80F55C02-B948-41E5-971C-9FC4E8B445CF}" srcId="{400F31FE-4DDD-4D45-AB8E-D6C78E785665}" destId="{89E30901-6C58-458C-BFF7-6DDF469F85F1}" srcOrd="1" destOrd="0" parTransId="{1CCB2D3B-4309-4776-89FA-7A58EDD0D0A8}" sibTransId="{43D446AB-D165-4032-A642-E46631C8CB0E}"/>
    <dgm:cxn modelId="{5314894C-BB46-4C1A-8282-A5ED1BD67AD8}" type="presOf" srcId="{412195D5-5E10-4B4A-8BCB-87063163A564}" destId="{6BE86725-D9BA-4396-84E2-27BF809E936C}" srcOrd="0" destOrd="0" presId="urn:microsoft.com/office/officeart/2005/8/layout/StepDownProcess"/>
    <dgm:cxn modelId="{371361CE-B76E-401C-BE40-60B66A6773FB}" srcId="{F35D92F5-4869-4611-85B1-78D13C0751D3}" destId="{0A058F81-1DE2-4D45-BD8F-E537B6273353}" srcOrd="0" destOrd="0" parTransId="{30DC532F-990E-4F07-A95C-A0B5B51FA296}" sibTransId="{B0CC992C-9851-472A-B22D-EB534373C7A8}"/>
    <dgm:cxn modelId="{7B906A39-95A5-4F24-9000-2C1D5D3BCCF5}" type="presOf" srcId="{0A058F81-1DE2-4D45-BD8F-E537B6273353}" destId="{D3E24AAC-58FF-4186-8CAA-0670BAA529B1}" srcOrd="0" destOrd="0" presId="urn:microsoft.com/office/officeart/2005/8/layout/StepDownProcess"/>
    <dgm:cxn modelId="{C197C2D0-69C4-4AAB-9E74-37B3A0B6AC72}" srcId="{D612FC99-E31B-4C3E-A735-2013E8F77730}" destId="{F35D92F5-4869-4611-85B1-78D13C0751D3}" srcOrd="2" destOrd="0" parTransId="{BCED500A-0C49-4B1C-87AD-83C3E8C55654}" sibTransId="{84925DF8-4DD6-4BC3-9A6D-5AA6A2A25DB5}"/>
    <dgm:cxn modelId="{C3BDD9F8-B06B-40F5-815B-D1CF99174A6C}" srcId="{D612FC99-E31B-4C3E-A735-2013E8F77730}" destId="{400F31FE-4DDD-4D45-AB8E-D6C78E785665}" srcOrd="1" destOrd="0" parTransId="{77F24E4A-90DB-453B-9D06-DD38B99DB9C9}" sibTransId="{2A24F19C-F3AD-41B1-8CB2-1CFC8C277F48}"/>
    <dgm:cxn modelId="{EE0C744C-AD9D-4609-ABBA-40F342023F6F}" type="presParOf" srcId="{6BF401EA-FCC6-4BA7-823F-C15B610F0E43}" destId="{34EB4280-6D58-4B91-B1C2-577C311F9E93}" srcOrd="0" destOrd="0" presId="urn:microsoft.com/office/officeart/2005/8/layout/StepDownProcess"/>
    <dgm:cxn modelId="{6A001294-1A96-4F4C-B3E5-E6540B39BA78}" type="presParOf" srcId="{34EB4280-6D58-4B91-B1C2-577C311F9E93}" destId="{B5DD9977-BC84-420B-B3F2-7B967373E99D}" srcOrd="0" destOrd="0" presId="urn:microsoft.com/office/officeart/2005/8/layout/StepDownProcess"/>
    <dgm:cxn modelId="{EF07B8D7-21AF-4764-ABA0-E521C1958689}" type="presParOf" srcId="{34EB4280-6D58-4B91-B1C2-577C311F9E93}" destId="{05639493-EFB8-4355-A2EC-CC8E3182EB97}" srcOrd="1" destOrd="0" presId="urn:microsoft.com/office/officeart/2005/8/layout/StepDownProcess"/>
    <dgm:cxn modelId="{B294999C-9234-4AFB-9F0F-88AF528E52C7}" type="presParOf" srcId="{34EB4280-6D58-4B91-B1C2-577C311F9E93}" destId="{E3B79B0E-E842-495C-BB56-48AF74D8AAEA}" srcOrd="2" destOrd="0" presId="urn:microsoft.com/office/officeart/2005/8/layout/StepDownProcess"/>
    <dgm:cxn modelId="{8680AB24-DC8E-4748-ABBD-BA3D4E3F1655}" type="presParOf" srcId="{6BF401EA-FCC6-4BA7-823F-C15B610F0E43}" destId="{68955B8A-441F-47FD-8E8F-798FAA381FD9}" srcOrd="1" destOrd="0" presId="urn:microsoft.com/office/officeart/2005/8/layout/StepDownProcess"/>
    <dgm:cxn modelId="{2AB5053A-800B-4BE4-9CF6-6E5424DE560C}" type="presParOf" srcId="{6BF401EA-FCC6-4BA7-823F-C15B610F0E43}" destId="{CB52F5A6-831E-41D3-941E-409C243CDF49}" srcOrd="2" destOrd="0" presId="urn:microsoft.com/office/officeart/2005/8/layout/StepDownProcess"/>
    <dgm:cxn modelId="{8733902F-555C-423F-BE04-CDCF876F7685}" type="presParOf" srcId="{CB52F5A6-831E-41D3-941E-409C243CDF49}" destId="{1465E8A9-29C5-45E2-ABB0-EE5D8DC4943E}" srcOrd="0" destOrd="0" presId="urn:microsoft.com/office/officeart/2005/8/layout/StepDownProcess"/>
    <dgm:cxn modelId="{1E30FA11-993E-4BD9-B787-FE4338CB6FE8}" type="presParOf" srcId="{CB52F5A6-831E-41D3-941E-409C243CDF49}" destId="{33D3247B-7633-4BF1-B36E-569E91A14DCB}" srcOrd="1" destOrd="0" presId="urn:microsoft.com/office/officeart/2005/8/layout/StepDownProcess"/>
    <dgm:cxn modelId="{67A31326-46A9-4040-9A16-1BB13CAF7AFF}" type="presParOf" srcId="{CB52F5A6-831E-41D3-941E-409C243CDF49}" destId="{6BE86725-D9BA-4396-84E2-27BF809E936C}" srcOrd="2" destOrd="0" presId="urn:microsoft.com/office/officeart/2005/8/layout/StepDownProcess"/>
    <dgm:cxn modelId="{576C4A9F-BF6D-486A-AF6F-016067C7F69A}" type="presParOf" srcId="{6BF401EA-FCC6-4BA7-823F-C15B610F0E43}" destId="{613CF5A7-99E5-46B8-84E4-D22D471227AC}" srcOrd="3" destOrd="0" presId="urn:microsoft.com/office/officeart/2005/8/layout/StepDownProcess"/>
    <dgm:cxn modelId="{9C1A2305-4D62-49C7-B4E9-AA48F5AC7B03}" type="presParOf" srcId="{6BF401EA-FCC6-4BA7-823F-C15B610F0E43}" destId="{FF8684D9-F8B7-492B-8850-5C6C85A33F6F}" srcOrd="4" destOrd="0" presId="urn:microsoft.com/office/officeart/2005/8/layout/StepDownProcess"/>
    <dgm:cxn modelId="{C157D1AC-EE96-43E1-9B24-7772ED2D744B}" type="presParOf" srcId="{FF8684D9-F8B7-492B-8850-5C6C85A33F6F}" destId="{0FFC637A-D411-4BE2-B9F6-B3165F8343A6}" srcOrd="0" destOrd="0" presId="urn:microsoft.com/office/officeart/2005/8/layout/StepDownProcess"/>
    <dgm:cxn modelId="{0FFEE15D-C8C2-454A-B44B-F1A12D85AF47}" type="presParOf" srcId="{FF8684D9-F8B7-492B-8850-5C6C85A33F6F}" destId="{D3E24AAC-58FF-4186-8CAA-0670BAA529B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9977-BC84-420B-B3F2-7B967373E99D}">
      <dsp:nvSpPr>
        <dsp:cNvPr id="0" name=""/>
        <dsp:cNvSpPr/>
      </dsp:nvSpPr>
      <dsp:spPr>
        <a:xfrm rot="5400000">
          <a:off x="81790" y="1191820"/>
          <a:ext cx="1181397" cy="1344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39493-EFB8-4355-A2EC-CC8E3182EB97}">
      <dsp:nvSpPr>
        <dsp:cNvPr id="0" name=""/>
        <dsp:cNvSpPr/>
      </dsp:nvSpPr>
      <dsp:spPr>
        <a:xfrm>
          <a:off x="0" y="99598"/>
          <a:ext cx="1962784" cy="139208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</a:t>
          </a:r>
          <a:r>
            <a:rPr lang="ru-RU" sz="1800" b="1" kern="1200" dirty="0" smtClean="0">
              <a:solidFill>
                <a:schemeClr val="tx1"/>
              </a:solidFill>
            </a:rPr>
            <a:t> этап </a:t>
          </a:r>
          <a:r>
            <a:rPr lang="ru-RU" sz="1400" b="1" kern="1200" dirty="0" smtClean="0">
              <a:solidFill>
                <a:schemeClr val="tx1"/>
              </a:solidFill>
            </a:rPr>
            <a:t>подготовительный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7968" y="167566"/>
        <a:ext cx="1826848" cy="1256144"/>
      </dsp:txXfrm>
    </dsp:sp>
    <dsp:sp modelId="{E3B79B0E-E842-495C-BB56-48AF74D8AAEA}">
      <dsp:nvSpPr>
        <dsp:cNvPr id="0" name=""/>
        <dsp:cNvSpPr/>
      </dsp:nvSpPr>
      <dsp:spPr>
        <a:xfrm>
          <a:off x="1687882" y="158961"/>
          <a:ext cx="2331398" cy="11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Выявление проблемы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Определение цели и задачи проекта</a:t>
          </a:r>
          <a:endParaRPr lang="ru-RU" sz="1800" kern="1200" dirty="0"/>
        </a:p>
      </dsp:txBody>
      <dsp:txXfrm>
        <a:off x="1687882" y="158961"/>
        <a:ext cx="2331398" cy="1125140"/>
      </dsp:txXfrm>
    </dsp:sp>
    <dsp:sp modelId="{1465E8A9-29C5-45E2-ABB0-EE5D8DC4943E}">
      <dsp:nvSpPr>
        <dsp:cNvPr id="0" name=""/>
        <dsp:cNvSpPr/>
      </dsp:nvSpPr>
      <dsp:spPr>
        <a:xfrm rot="5400000">
          <a:off x="1155392" y="2955123"/>
          <a:ext cx="1181397" cy="1344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3247B-7633-4BF1-B36E-569E91A14DCB}">
      <dsp:nvSpPr>
        <dsp:cNvPr id="0" name=""/>
        <dsp:cNvSpPr/>
      </dsp:nvSpPr>
      <dsp:spPr>
        <a:xfrm>
          <a:off x="997684" y="1518462"/>
          <a:ext cx="1988778" cy="139208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II </a:t>
          </a:r>
          <a:r>
            <a:rPr lang="ru-RU" sz="2100" b="1" kern="1200" dirty="0" smtClean="0">
              <a:solidFill>
                <a:schemeClr val="tx1"/>
              </a:solidFill>
            </a:rPr>
            <a:t>этап планирование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065652" y="1586430"/>
        <a:ext cx="1852842" cy="1256144"/>
      </dsp:txXfrm>
    </dsp:sp>
    <dsp:sp modelId="{6BE86725-D9BA-4396-84E2-27BF809E936C}">
      <dsp:nvSpPr>
        <dsp:cNvPr id="0" name=""/>
        <dsp:cNvSpPr/>
      </dsp:nvSpPr>
      <dsp:spPr>
        <a:xfrm>
          <a:off x="2892097" y="1722726"/>
          <a:ext cx="3659078" cy="11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Детальная разработка проекта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892097" y="1722726"/>
        <a:ext cx="3659078" cy="1125140"/>
      </dsp:txXfrm>
    </dsp:sp>
    <dsp:sp modelId="{0FFC637A-D411-4BE2-B9F6-B3165F8343A6}">
      <dsp:nvSpPr>
        <dsp:cNvPr id="0" name=""/>
        <dsp:cNvSpPr/>
      </dsp:nvSpPr>
      <dsp:spPr>
        <a:xfrm>
          <a:off x="2357377" y="3164054"/>
          <a:ext cx="1988778" cy="139208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III </a:t>
          </a:r>
          <a:r>
            <a:rPr lang="ru-RU" sz="2100" b="1" kern="1200" dirty="0" smtClean="0">
              <a:solidFill>
                <a:schemeClr val="tx1"/>
              </a:solidFill>
            </a:rPr>
            <a:t>этап реализация проекта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2425345" y="3232022"/>
        <a:ext cx="1852842" cy="1256144"/>
      </dsp:txXfrm>
    </dsp:sp>
    <dsp:sp modelId="{D3E24AAC-58FF-4186-8CAA-0670BAA529B1}">
      <dsp:nvSpPr>
        <dsp:cNvPr id="0" name=""/>
        <dsp:cNvSpPr/>
      </dsp:nvSpPr>
      <dsp:spPr>
        <a:xfrm>
          <a:off x="4392566" y="3286491"/>
          <a:ext cx="4368257" cy="11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Сборка моделей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Оформление проекта</a:t>
          </a:r>
          <a:endParaRPr lang="ru-RU" sz="1800" kern="1200" dirty="0"/>
        </a:p>
      </dsp:txBody>
      <dsp:txXfrm>
        <a:off x="4392566" y="3286491"/>
        <a:ext cx="4368257" cy="1125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9AC91-A869-49A9-BFF6-CFE6071BDCFB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A79D5-6ACE-417A-A05B-4A6FF0CFD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1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A79D5-6ACE-417A-A05B-4A6FF0CFDD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37338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подготовили :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Иванова Виктория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Синякин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Владимир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Иванова Юлия Викторовна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Самарская Область с. Большая Черниговка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Структурное подразделение детский сад «Светлячок» государственного бюджетного общеобразовательного учреждения Самарской области средней общеобразовательной школы № 1</a:t>
            </a:r>
          </a:p>
          <a:p>
            <a:pPr algn="ctr"/>
            <a:r>
              <a:rPr lang="ru-RU" b="1" dirty="0" smtClean="0"/>
              <a:t>имени Героя Советского Союза И. М. Кузнецова с. Большая Черниговка муниципального района </a:t>
            </a:r>
            <a:r>
              <a:rPr lang="ru-RU" b="1" dirty="0" err="1" smtClean="0"/>
              <a:t>Большечерниговский</a:t>
            </a:r>
            <a:r>
              <a:rPr lang="ru-RU" b="1" dirty="0" smtClean="0"/>
              <a:t> Самарской области, реализующее основные общеобразовательные программы – образовательные программы дошкольного образования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95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«Скорость, удобство, безопасность»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152400"/>
            <a:ext cx="396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Космическая станция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станция состоит из лаборатории в которой проводятся эксперименты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исследования, о жизни планет. 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Новая папка\IMG_6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2800" cy="2514600"/>
          </a:xfrm>
          <a:prstGeom prst="rect">
            <a:avLst/>
          </a:prstGeom>
          <a:noFill/>
        </p:spPr>
      </p:pic>
      <p:pic>
        <p:nvPicPr>
          <p:cNvPr id="3075" name="Picture 3" descr="G:\Новая папка\IMG_6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3962400" cy="2971800"/>
          </a:xfrm>
          <a:prstGeom prst="rect">
            <a:avLst/>
          </a:prstGeom>
          <a:noFill/>
        </p:spPr>
      </p:pic>
      <p:pic>
        <p:nvPicPr>
          <p:cNvPr id="3076" name="Picture 4" descr="G:\Новая папка\IMG_6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3454400" cy="2590800"/>
          </a:xfrm>
          <a:prstGeom prst="rect">
            <a:avLst/>
          </a:prstGeom>
          <a:noFill/>
        </p:spPr>
      </p:pic>
      <p:pic>
        <p:nvPicPr>
          <p:cNvPr id="1028" name="Picture 4" descr="C:\Users\Юля\Desktop\юля\конструктор\1\IMG_65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905000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 descr="C:\Users\Юля\Desktop\юля\конструктор\1\IMG_65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514850"/>
            <a:ext cx="3124200" cy="2343150"/>
          </a:xfrm>
          <a:prstGeom prst="rect">
            <a:avLst/>
          </a:prstGeom>
          <a:noFill/>
        </p:spPr>
      </p:pic>
      <p:pic>
        <p:nvPicPr>
          <p:cNvPr id="1026" name="Picture 2" descr="C:\Users\Юля\Desktop\юля\конструктор\1\IMG_65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7244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Юля\Desktop\юля\конструктор\1\IMG_6587.JPG"/>
          <p:cNvPicPr/>
          <p:nvPr/>
        </p:nvPicPr>
        <p:blipFill>
          <a:blip r:embed="rId3" cstate="print"/>
          <a:srcRect l="18500" r="11497"/>
          <a:stretch>
            <a:fillRect/>
          </a:stretch>
        </p:blipFill>
        <p:spPr bwMode="auto">
          <a:xfrm>
            <a:off x="0" y="0"/>
            <a:ext cx="3253204" cy="3491345"/>
          </a:xfrm>
          <a:prstGeom prst="rect">
            <a:avLst/>
          </a:prstGeom>
          <a:noFill/>
        </p:spPr>
      </p:pic>
      <p:pic>
        <p:nvPicPr>
          <p:cNvPr id="8" name="Рисунок 7" descr="C:\Users\Юля\Desktop\юля\конструктор\1\IMG_6588.JPG"/>
          <p:cNvPicPr/>
          <p:nvPr/>
        </p:nvPicPr>
        <p:blipFill>
          <a:blip r:embed="rId4" cstate="print"/>
          <a:srcRect l="20796" t="2041" r="16352"/>
          <a:stretch>
            <a:fillRect/>
          </a:stretch>
        </p:blipFill>
        <p:spPr bwMode="auto">
          <a:xfrm>
            <a:off x="0" y="3437906"/>
            <a:ext cx="3276600" cy="3420094"/>
          </a:xfrm>
          <a:prstGeom prst="rect">
            <a:avLst/>
          </a:prstGeom>
          <a:noFill/>
        </p:spPr>
      </p:pic>
      <p:pic>
        <p:nvPicPr>
          <p:cNvPr id="9" name="Рисунок 8" descr="C:\Users\Юля\Desktop\юля\конструктор\1\IMG_6589.JPG"/>
          <p:cNvPicPr/>
          <p:nvPr/>
        </p:nvPicPr>
        <p:blipFill>
          <a:blip r:embed="rId5" cstate="print"/>
          <a:srcRect l="14491" r="18457"/>
          <a:stretch>
            <a:fillRect/>
          </a:stretch>
        </p:blipFill>
        <p:spPr bwMode="auto">
          <a:xfrm>
            <a:off x="3657600" y="228600"/>
            <a:ext cx="510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3000" y="15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«Скорость, удобство, безопасность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!!!»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382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Давайте познакомимся: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Иванова Вика 5лет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Синякин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Владимир 6лет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черниговка\Desktop\ЮЛЯ\дети\IMG_4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t="21213" r="19394"/>
          <a:stretch/>
        </p:blipFill>
        <p:spPr bwMode="auto">
          <a:xfrm>
            <a:off x="167617" y="3352801"/>
            <a:ext cx="3190984" cy="34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Юля\Desktop\юля\конструктор\IMG_4021.JPG"/>
          <p:cNvPicPr/>
          <p:nvPr/>
        </p:nvPicPr>
        <p:blipFill>
          <a:blip r:embed="rId4" cstate="print"/>
          <a:srcRect l="25073" t="2133" r="18062"/>
          <a:stretch>
            <a:fillRect/>
          </a:stretch>
        </p:blipFill>
        <p:spPr bwMode="auto">
          <a:xfrm>
            <a:off x="5638800" y="3276600"/>
            <a:ext cx="299654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458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 к Космосу пробуждается у человека весьма рано, буквально с первых шагов. Загадки Вселенной будоражат воображение всегда, с раннего детства до старости. Вспомните свое детство, как интересно было смотреть в небо. Как поддержать интерес ребенка к неизведанному?  В основе данного проекта лежит жажда дошкольников к познанию, стремление к открытиям, любознательность, потребность в умственных впечатлениях, и наша задача удовлетворить потребности детей, что в свою очередь приведёт к интеллектуальному, эмоциональному развитию. Данный проект направлен на развитие кругозора детей, формирование у них познавательной активности, воспитание патриотических чувств (гордость за российских космонавтов – первооткрывателей космоса), нравственных ценностей (добрых, дружественных отношений и т.д.).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конструктор мы  открыли новые горизонты не только для развития традиционных средств космонавтики, но и для создания принципиально новых типов космических аппаратов, совмещающих достоинства пилотируемых и беспилотных аппаратов.</a:t>
            </a:r>
            <a:r>
              <a:rPr lang="ru-RU" sz="2400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305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эстетических чувств и развитие технического творчества дошкольников через знакомства с космосом, посредством конструктора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Фанкластика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учить детей создавать космические аппараты;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направить детей на самостоятельный поиск способов создания фантастических образов;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умение работать по образцу;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–автоматизировать словарный запас (космос, макет, космонавт, ракета, названия планет);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познакомить основательно с  космическими аппаратами и космическими станциями, разработать и сконструировать из конструктора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Фанкластик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048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определения цели и задач проекта, исследовательских мероприятий мы обсудили, какие модели будем создавать для нашего проекта «Скорость, удобство, безопасность». Особенность наших конструкций в том, что некоторые модели мы делали без специальных инструкций и схем сборки, что добавило сложности нашему проекту. Затем все составляющие объединились в одно целое.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lvl="0"/>
            <a:endParaRPr lang="ru-RU" b="1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1329464"/>
              </p:ext>
            </p:extLst>
          </p:nvPr>
        </p:nvGraphicFramePr>
        <p:xfrm>
          <a:off x="228600" y="1981200"/>
          <a:ext cx="8915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приняли непосредственное участие в техническом проекте «</a:t>
            </a:r>
            <a:r>
              <a:rPr lang="ru-RU" sz="2400" b="1" dirty="0" smtClean="0"/>
              <a:t>Скорость, удобство, безопасность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и активно в него включились.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43200" y="2209800"/>
            <a:ext cx="3413760" cy="3413760"/>
            <a:chOff x="1103777" y="1095888"/>
            <a:chExt cx="3413760" cy="3413760"/>
          </a:xfrm>
        </p:grpSpPr>
        <p:sp>
          <p:nvSpPr>
            <p:cNvPr id="7" name="Пирог 6"/>
            <p:cNvSpPr/>
            <p:nvPr/>
          </p:nvSpPr>
          <p:spPr>
            <a:xfrm>
              <a:off x="1103777" y="1095888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ирог 4"/>
            <p:cNvSpPr/>
            <p:nvPr/>
          </p:nvSpPr>
          <p:spPr>
            <a:xfrm>
              <a:off x="1499204" y="1819280"/>
              <a:ext cx="1219200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ДЕТИ</a:t>
              </a:r>
              <a:endParaRPr lang="ru-RU" sz="19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743200" y="2209800"/>
            <a:ext cx="3413760" cy="3413760"/>
            <a:chOff x="1171605" y="1095888"/>
            <a:chExt cx="3413760" cy="3413760"/>
          </a:xfrm>
        </p:grpSpPr>
        <p:sp>
          <p:nvSpPr>
            <p:cNvPr id="10" name="Пирог 9"/>
            <p:cNvSpPr/>
            <p:nvPr/>
          </p:nvSpPr>
          <p:spPr>
            <a:xfrm>
              <a:off x="1171605" y="1095888"/>
              <a:ext cx="3413760" cy="3413760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ирог 4"/>
            <p:cNvSpPr/>
            <p:nvPr/>
          </p:nvSpPr>
          <p:spPr>
            <a:xfrm>
              <a:off x="3046938" y="1819280"/>
              <a:ext cx="1219200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РОДИТЕЛИ</a:t>
              </a:r>
              <a:endParaRPr lang="ru-RU" sz="19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67000" y="1905000"/>
            <a:ext cx="3600390" cy="3840480"/>
            <a:chOff x="1103778" y="1167899"/>
            <a:chExt cx="3600390" cy="3413760"/>
          </a:xfrm>
        </p:grpSpPr>
        <p:sp>
          <p:nvSpPr>
            <p:cNvPr id="13" name="Пирог 12"/>
            <p:cNvSpPr/>
            <p:nvPr/>
          </p:nvSpPr>
          <p:spPr>
            <a:xfrm>
              <a:off x="1103778" y="1167899"/>
              <a:ext cx="3600390" cy="3413760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ирог 4"/>
            <p:cNvSpPr/>
            <p:nvPr/>
          </p:nvSpPr>
          <p:spPr>
            <a:xfrm>
              <a:off x="1961014" y="3382779"/>
              <a:ext cx="19287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ПЕДАГОГ</a:t>
              </a:r>
              <a:endParaRPr lang="ru-RU" sz="1900" kern="1200" dirty="0"/>
            </a:p>
          </p:txBody>
        </p:sp>
      </p:grpSp>
      <p:sp>
        <p:nvSpPr>
          <p:cNvPr id="16" name="Круговая стрелка 15"/>
          <p:cNvSpPr/>
          <p:nvPr/>
        </p:nvSpPr>
        <p:spPr>
          <a:xfrm>
            <a:off x="2590800" y="2514600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Круговая стрелка 16"/>
          <p:cNvSpPr/>
          <p:nvPr/>
        </p:nvSpPr>
        <p:spPr>
          <a:xfrm>
            <a:off x="2057400" y="1828800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Круговая стрелка 17"/>
          <p:cNvSpPr/>
          <p:nvPr/>
        </p:nvSpPr>
        <p:spPr>
          <a:xfrm>
            <a:off x="2895600" y="1752600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Новая папка\IMG_6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2895600"/>
          </a:xfrm>
          <a:prstGeom prst="rect">
            <a:avLst/>
          </a:prstGeom>
          <a:noFill/>
        </p:spPr>
      </p:pic>
      <p:pic>
        <p:nvPicPr>
          <p:cNvPr id="2054" name="Picture 6" descr="G:\Новая папка\IMG_6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86200"/>
            <a:ext cx="3657600" cy="2971800"/>
          </a:xfrm>
          <a:prstGeom prst="rect">
            <a:avLst/>
          </a:prstGeom>
          <a:noFill/>
        </p:spPr>
      </p:pic>
      <p:pic>
        <p:nvPicPr>
          <p:cNvPr id="2053" name="Picture 5" descr="G:\Новая папка\IMG_6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3429000" cy="3181350"/>
          </a:xfrm>
          <a:prstGeom prst="rect">
            <a:avLst/>
          </a:prstGeom>
          <a:noFill/>
        </p:spPr>
      </p:pic>
      <p:pic>
        <p:nvPicPr>
          <p:cNvPr id="2051" name="Picture 3" descr="G:\Новая папка\IMG_6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0"/>
            <a:ext cx="3657600" cy="2590800"/>
          </a:xfrm>
          <a:prstGeom prst="rect">
            <a:avLst/>
          </a:prstGeom>
          <a:noFill/>
        </p:spPr>
      </p:pic>
      <p:pic>
        <p:nvPicPr>
          <p:cNvPr id="2052" name="Picture 4" descr="G:\Новая папка\IMG_65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95800"/>
            <a:ext cx="3429000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0"/>
            <a:ext cx="525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Космический корабль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 помощью конструктора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Фанкластик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мы решили собрать космический корабль.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Корабль полностью роботизирован и человеку просто им управлять. Наш космический корабль экологически чист, так как не загрязняет атмосферу. Он работает от воздушного потока. Это не просто космический корабль, а  корабль такси. В отличие от обычного такси, наше может доставить людей в космос на любую планету. Наш космический корабль доставит быстро и без каких либо происшествий.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Косос\космос 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304800"/>
            <a:ext cx="4343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Кибер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Главная задача космических роботов заключается в исполнении определенного цикла операций: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установить или направить прибор для проведения измерений;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собрать образцы для исследования;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собрать некую конструкцию или даже обеспечить астронавта средством передвижения.</a:t>
            </a:r>
          </a:p>
          <a:p>
            <a:endParaRPr lang="ru-RU" dirty="0"/>
          </a:p>
        </p:txBody>
      </p:sp>
      <p:pic>
        <p:nvPicPr>
          <p:cNvPr id="2050" name="Picture 2" descr="C:\Users\Юля\Desktop\юля\конструктор\1\IMG_6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56000" cy="2667000"/>
          </a:xfrm>
          <a:prstGeom prst="rect">
            <a:avLst/>
          </a:prstGeom>
          <a:noFill/>
        </p:spPr>
      </p:pic>
      <p:pic>
        <p:nvPicPr>
          <p:cNvPr id="2051" name="Picture 3" descr="C:\Users\Юля\Desktop\юля\конструктор\1\IMG_6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4165600" cy="3124200"/>
          </a:xfrm>
          <a:prstGeom prst="rect">
            <a:avLst/>
          </a:prstGeom>
          <a:noFill/>
        </p:spPr>
      </p:pic>
      <p:pic>
        <p:nvPicPr>
          <p:cNvPr id="2052" name="Picture 4" descr="C:\Users\Юля\Desktop\юля\конструктор\1\IMG_6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433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414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черниговка</cp:lastModifiedBy>
  <cp:revision>30</cp:revision>
  <dcterms:created xsi:type="dcterms:W3CDTF">2020-02-19T10:11:42Z</dcterms:created>
  <dcterms:modified xsi:type="dcterms:W3CDTF">2021-11-02T11:48:25Z</dcterms:modified>
</cp:coreProperties>
</file>